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10.jpg" ContentType="image/jpeg"/>
  <Override PartName="/ppt/media/image11.jpg" ContentType="image/jpeg"/>
  <Override PartName="/ppt/media/image13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>
        <p:scale>
          <a:sx n="75" d="100"/>
          <a:sy n="75" d="100"/>
        </p:scale>
        <p:origin x="68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eng Zhang (SSE,120090270)" userId="8e68cb38-489f-4189-adea-24c9722b5ea1" providerId="ADAL" clId="{74343788-6461-44C9-9ECB-1C89EA25CD38}"/>
    <pc:docChg chg="undo custSel modSld">
      <pc:chgData name="Shuheng Zhang (SSE,120090270)" userId="8e68cb38-489f-4189-adea-24c9722b5ea1" providerId="ADAL" clId="{74343788-6461-44C9-9ECB-1C89EA25CD38}" dt="2022-07-10T15:36:37.516" v="330" actId="1076"/>
      <pc:docMkLst>
        <pc:docMk/>
      </pc:docMkLst>
      <pc:sldChg chg="modSp mod">
        <pc:chgData name="Shuheng Zhang (SSE,120090270)" userId="8e68cb38-489f-4189-adea-24c9722b5ea1" providerId="ADAL" clId="{74343788-6461-44C9-9ECB-1C89EA25CD38}" dt="2022-07-10T15:32:47.268" v="320" actId="20577"/>
        <pc:sldMkLst>
          <pc:docMk/>
          <pc:sldMk cId="2845739898" sldId="256"/>
        </pc:sldMkLst>
        <pc:spChg chg="mod">
          <ac:chgData name="Shuheng Zhang (SSE,120090270)" userId="8e68cb38-489f-4189-adea-24c9722b5ea1" providerId="ADAL" clId="{74343788-6461-44C9-9ECB-1C89EA25CD38}" dt="2022-07-10T15:32:44.864" v="319" actId="1076"/>
          <ac:spMkLst>
            <pc:docMk/>
            <pc:sldMk cId="2845739898" sldId="256"/>
            <ac:spMk id="2" creationId="{5E672DAE-995D-004F-974D-CE2611AFBA56}"/>
          </ac:spMkLst>
        </pc:spChg>
        <pc:spChg chg="mod">
          <ac:chgData name="Shuheng Zhang (SSE,120090270)" userId="8e68cb38-489f-4189-adea-24c9722b5ea1" providerId="ADAL" clId="{74343788-6461-44C9-9ECB-1C89EA25CD38}" dt="2022-07-10T15:32:47.268" v="320" actId="20577"/>
          <ac:spMkLst>
            <pc:docMk/>
            <pc:sldMk cId="2845739898" sldId="256"/>
            <ac:spMk id="3" creationId="{541931E4-CA9E-DE49-B7FF-7F8956F5FC71}"/>
          </ac:spMkLst>
        </pc:spChg>
      </pc:sldChg>
      <pc:sldChg chg="addSp delSp modSp mod modAnim">
        <pc:chgData name="Shuheng Zhang (SSE,120090270)" userId="8e68cb38-489f-4189-adea-24c9722b5ea1" providerId="ADAL" clId="{74343788-6461-44C9-9ECB-1C89EA25CD38}" dt="2022-07-10T15:36:37.516" v="330" actId="1076"/>
        <pc:sldMkLst>
          <pc:docMk/>
          <pc:sldMk cId="606077654" sldId="258"/>
        </pc:sldMkLst>
        <pc:spChg chg="add mod">
          <ac:chgData name="Shuheng Zhang (SSE,120090270)" userId="8e68cb38-489f-4189-adea-24c9722b5ea1" providerId="ADAL" clId="{74343788-6461-44C9-9ECB-1C89EA25CD38}" dt="2022-07-10T15:31:20.624" v="298" actId="1076"/>
          <ac:spMkLst>
            <pc:docMk/>
            <pc:sldMk cId="606077654" sldId="258"/>
            <ac:spMk id="13" creationId="{F204BE2E-A0C3-77FC-D97F-5B0D2719993A}"/>
          </ac:spMkLst>
        </pc:spChg>
        <pc:spChg chg="add mod">
          <ac:chgData name="Shuheng Zhang (SSE,120090270)" userId="8e68cb38-489f-4189-adea-24c9722b5ea1" providerId="ADAL" clId="{74343788-6461-44C9-9ECB-1C89EA25CD38}" dt="2022-07-10T15:26:51.905" v="86" actId="1076"/>
          <ac:spMkLst>
            <pc:docMk/>
            <pc:sldMk cId="606077654" sldId="258"/>
            <ac:spMk id="14" creationId="{AA774C90-0EF4-2C36-2986-433FBAAC878A}"/>
          </ac:spMkLst>
        </pc:spChg>
        <pc:spChg chg="add mod">
          <ac:chgData name="Shuheng Zhang (SSE,120090270)" userId="8e68cb38-489f-4189-adea-24c9722b5ea1" providerId="ADAL" clId="{74343788-6461-44C9-9ECB-1C89EA25CD38}" dt="2022-07-10T15:26:47.157" v="84" actId="1076"/>
          <ac:spMkLst>
            <pc:docMk/>
            <pc:sldMk cId="606077654" sldId="258"/>
            <ac:spMk id="15" creationId="{138F53FC-C04E-C9B2-DE9D-9C1B98294CD0}"/>
          </ac:spMkLst>
        </pc:spChg>
        <pc:spChg chg="add mod">
          <ac:chgData name="Shuheng Zhang (SSE,120090270)" userId="8e68cb38-489f-4189-adea-24c9722b5ea1" providerId="ADAL" clId="{74343788-6461-44C9-9ECB-1C89EA25CD38}" dt="2022-07-10T15:26:55.100" v="88" actId="1076"/>
          <ac:spMkLst>
            <pc:docMk/>
            <pc:sldMk cId="606077654" sldId="258"/>
            <ac:spMk id="17" creationId="{7351E7FC-34A6-103A-89A7-0A376E0ACAF6}"/>
          </ac:spMkLst>
        </pc:spChg>
        <pc:spChg chg="add mod">
          <ac:chgData name="Shuheng Zhang (SSE,120090270)" userId="8e68cb38-489f-4189-adea-24c9722b5ea1" providerId="ADAL" clId="{74343788-6461-44C9-9ECB-1C89EA25CD38}" dt="2022-07-10T15:27:48.072" v="162" actId="1076"/>
          <ac:spMkLst>
            <pc:docMk/>
            <pc:sldMk cId="606077654" sldId="258"/>
            <ac:spMk id="18" creationId="{3C51BAD0-A476-B817-3A70-640BDA45DB0B}"/>
          </ac:spMkLst>
        </pc:spChg>
        <pc:spChg chg="add mod">
          <ac:chgData name="Shuheng Zhang (SSE,120090270)" userId="8e68cb38-489f-4189-adea-24c9722b5ea1" providerId="ADAL" clId="{74343788-6461-44C9-9ECB-1C89EA25CD38}" dt="2022-07-10T15:36:07.854" v="323" actId="1076"/>
          <ac:spMkLst>
            <pc:docMk/>
            <pc:sldMk cId="606077654" sldId="258"/>
            <ac:spMk id="27" creationId="{17700092-7390-1328-17C5-6A71EF6ECE53}"/>
          </ac:spMkLst>
        </pc:spChg>
        <pc:spChg chg="add mod">
          <ac:chgData name="Shuheng Zhang (SSE,120090270)" userId="8e68cb38-489f-4189-adea-24c9722b5ea1" providerId="ADAL" clId="{74343788-6461-44C9-9ECB-1C89EA25CD38}" dt="2022-07-10T15:36:07.854" v="323" actId="1076"/>
          <ac:spMkLst>
            <pc:docMk/>
            <pc:sldMk cId="606077654" sldId="258"/>
            <ac:spMk id="28" creationId="{B82694F3-C16F-7027-A35A-BD242C6D381C}"/>
          </ac:spMkLst>
        </pc:spChg>
        <pc:spChg chg="add mod">
          <ac:chgData name="Shuheng Zhang (SSE,120090270)" userId="8e68cb38-489f-4189-adea-24c9722b5ea1" providerId="ADAL" clId="{74343788-6461-44C9-9ECB-1C89EA25CD38}" dt="2022-07-10T15:36:37.516" v="330" actId="1076"/>
          <ac:spMkLst>
            <pc:docMk/>
            <pc:sldMk cId="606077654" sldId="258"/>
            <ac:spMk id="29" creationId="{F3FDDF3F-E298-2165-AC93-986FE523FF26}"/>
          </ac:spMkLst>
        </pc:spChg>
        <pc:spChg chg="add mod">
          <ac:chgData name="Shuheng Zhang (SSE,120090270)" userId="8e68cb38-489f-4189-adea-24c9722b5ea1" providerId="ADAL" clId="{74343788-6461-44C9-9ECB-1C89EA25CD38}" dt="2022-07-10T15:36:07.854" v="323" actId="1076"/>
          <ac:spMkLst>
            <pc:docMk/>
            <pc:sldMk cId="606077654" sldId="258"/>
            <ac:spMk id="31" creationId="{11BAA544-9684-937A-2691-076F817076F5}"/>
          </ac:spMkLst>
        </pc:spChg>
        <pc:picChg chg="add mod">
          <ac:chgData name="Shuheng Zhang (SSE,120090270)" userId="8e68cb38-489f-4189-adea-24c9722b5ea1" providerId="ADAL" clId="{74343788-6461-44C9-9ECB-1C89EA25CD38}" dt="2022-07-10T15:26:48.906" v="85" actId="1076"/>
          <ac:picMkLst>
            <pc:docMk/>
            <pc:sldMk cId="606077654" sldId="258"/>
            <ac:picMk id="4" creationId="{7D2E943F-4AA8-1514-1BD1-9EB0449C0C0E}"/>
          </ac:picMkLst>
        </pc:picChg>
        <pc:picChg chg="add del mod">
          <ac:chgData name="Shuheng Zhang (SSE,120090270)" userId="8e68cb38-489f-4189-adea-24c9722b5ea1" providerId="ADAL" clId="{74343788-6461-44C9-9ECB-1C89EA25CD38}" dt="2022-07-10T15:24:47.958" v="31" actId="478"/>
          <ac:picMkLst>
            <pc:docMk/>
            <pc:sldMk cId="606077654" sldId="258"/>
            <ac:picMk id="6" creationId="{F118E393-0EAF-B01C-6461-7569D537E704}"/>
          </ac:picMkLst>
        </pc:picChg>
        <pc:picChg chg="add mod">
          <ac:chgData name="Shuheng Zhang (SSE,120090270)" userId="8e68cb38-489f-4189-adea-24c9722b5ea1" providerId="ADAL" clId="{74343788-6461-44C9-9ECB-1C89EA25CD38}" dt="2022-07-10T15:26:47.157" v="84" actId="1076"/>
          <ac:picMkLst>
            <pc:docMk/>
            <pc:sldMk cId="606077654" sldId="258"/>
            <ac:picMk id="8" creationId="{6D66F39D-7A55-FA1F-B23C-1F192DD04820}"/>
          </ac:picMkLst>
        </pc:picChg>
        <pc:picChg chg="add mod">
          <ac:chgData name="Shuheng Zhang (SSE,120090270)" userId="8e68cb38-489f-4189-adea-24c9722b5ea1" providerId="ADAL" clId="{74343788-6461-44C9-9ECB-1C89EA25CD38}" dt="2022-07-10T15:26:47.157" v="84" actId="1076"/>
          <ac:picMkLst>
            <pc:docMk/>
            <pc:sldMk cId="606077654" sldId="258"/>
            <ac:picMk id="10" creationId="{0CD6A78C-AFCF-2F5E-1080-7A5F0B7A3E3A}"/>
          </ac:picMkLst>
        </pc:picChg>
        <pc:picChg chg="add mod">
          <ac:chgData name="Shuheng Zhang (SSE,120090270)" userId="8e68cb38-489f-4189-adea-24c9722b5ea1" providerId="ADAL" clId="{74343788-6461-44C9-9ECB-1C89EA25CD38}" dt="2022-07-10T15:26:47.157" v="84" actId="1076"/>
          <ac:picMkLst>
            <pc:docMk/>
            <pc:sldMk cId="606077654" sldId="258"/>
            <ac:picMk id="12" creationId="{EF1329F9-B466-A3BA-1994-71640C963B1C}"/>
          </ac:picMkLst>
        </pc:picChg>
        <pc:picChg chg="add mod">
          <ac:chgData name="Shuheng Zhang (SSE,120090270)" userId="8e68cb38-489f-4189-adea-24c9722b5ea1" providerId="ADAL" clId="{74343788-6461-44C9-9ECB-1C89EA25CD38}" dt="2022-07-10T15:36:07.854" v="323" actId="1076"/>
          <ac:picMkLst>
            <pc:docMk/>
            <pc:sldMk cId="606077654" sldId="258"/>
            <ac:picMk id="19" creationId="{38B384F1-7AA3-CB60-B251-8C3DD18AB5FF}"/>
          </ac:picMkLst>
        </pc:picChg>
        <pc:picChg chg="add mod">
          <ac:chgData name="Shuheng Zhang (SSE,120090270)" userId="8e68cb38-489f-4189-adea-24c9722b5ea1" providerId="ADAL" clId="{74343788-6461-44C9-9ECB-1C89EA25CD38}" dt="2022-07-10T15:36:07.854" v="323" actId="1076"/>
          <ac:picMkLst>
            <pc:docMk/>
            <pc:sldMk cId="606077654" sldId="258"/>
            <ac:picMk id="21" creationId="{3A55A9EC-B230-F3C1-E328-F5DCCA178286}"/>
          </ac:picMkLst>
        </pc:picChg>
        <pc:picChg chg="add mod">
          <ac:chgData name="Shuheng Zhang (SSE,120090270)" userId="8e68cb38-489f-4189-adea-24c9722b5ea1" providerId="ADAL" clId="{74343788-6461-44C9-9ECB-1C89EA25CD38}" dt="2022-07-10T15:36:07.854" v="323" actId="1076"/>
          <ac:picMkLst>
            <pc:docMk/>
            <pc:sldMk cId="606077654" sldId="258"/>
            <ac:picMk id="23" creationId="{AEE8562B-9F61-4259-0A0F-DBAF855DB0C0}"/>
          </ac:picMkLst>
        </pc:picChg>
        <pc:picChg chg="add mod">
          <ac:chgData name="Shuheng Zhang (SSE,120090270)" userId="8e68cb38-489f-4189-adea-24c9722b5ea1" providerId="ADAL" clId="{74343788-6461-44C9-9ECB-1C89EA25CD38}" dt="2022-07-10T15:36:07.854" v="323" actId="1076"/>
          <ac:picMkLst>
            <pc:docMk/>
            <pc:sldMk cId="606077654" sldId="258"/>
            <ac:picMk id="25" creationId="{4ECA77FA-C323-8542-E09C-CB6958A5F4CC}"/>
          </ac:picMkLst>
        </pc:picChg>
        <pc:picChg chg="add mod">
          <ac:chgData name="Shuheng Zhang (SSE,120090270)" userId="8e68cb38-489f-4189-adea-24c9722b5ea1" providerId="ADAL" clId="{74343788-6461-44C9-9ECB-1C89EA25CD38}" dt="2022-07-10T15:36:07.854" v="323" actId="1076"/>
          <ac:picMkLst>
            <pc:docMk/>
            <pc:sldMk cId="606077654" sldId="258"/>
            <ac:picMk id="30" creationId="{A07BF70A-E2A2-7800-0747-0D4A95E9629C}"/>
          </ac:picMkLst>
        </pc:picChg>
        <pc:picChg chg="add mod">
          <ac:chgData name="Shuheng Zhang (SSE,120090270)" userId="8e68cb38-489f-4189-adea-24c9722b5ea1" providerId="ADAL" clId="{74343788-6461-44C9-9ECB-1C89EA25CD38}" dt="2022-07-10T15:25:43.036" v="46" actId="1076"/>
          <ac:picMkLst>
            <pc:docMk/>
            <pc:sldMk cId="606077654" sldId="258"/>
            <ac:picMk id="1026" creationId="{54A32C5F-3D22-C9E9-B7E9-7E1ABDC70E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22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High-quality Panorama from Video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Zhao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Shuheng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931E4-CA9E-DE49-B7FF-7F8956F5F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318171" cy="2387599"/>
          </a:xfrm>
        </p:spPr>
        <p:txBody>
          <a:bodyPr anchor="b">
            <a:normAutofit lnSpcReduction="10000"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of stitching a set of images is widely used today. Sometimes we want to obtain a panorama from a video that is captured from a stationary point by rotating the camera. However, the video may suffer from motion blur, which is not wanted when we try to construct a panorama from it. In our project, we try to construct a panorama from a video, and tentatively solve the motion blur problem of the panorama.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731C4C-3352-F418-9E3F-4B5239E2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7715" y="555859"/>
            <a:ext cx="3032021" cy="2274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4D7CA-9E89-CCF6-B82E-CDE137D7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47508" y="555859"/>
            <a:ext cx="3032023" cy="2274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05E896-7AE4-2D03-CCCF-41A02A638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946" y="286159"/>
            <a:ext cx="4615850" cy="2813416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A76AF6B5-09DA-8EAC-38E1-A71E0CA87911}"/>
              </a:ext>
            </a:extLst>
          </p:cNvPr>
          <p:cNvSpPr/>
          <p:nvPr/>
        </p:nvSpPr>
        <p:spPr>
          <a:xfrm>
            <a:off x="5632194" y="1552084"/>
            <a:ext cx="1178905" cy="688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Construct the panorama from a video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2: Deblur the video to get a high-quality panorama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Action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image stitching.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video stitching.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the blurring model by the movement of the camera and create a high-quality panorama by deblurring.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687A07-7BD3-FF94-77BF-53B528CF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604145"/>
            <a:ext cx="10434394" cy="55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05F9-B457-794E-8A12-882A12F8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and Initial 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2E943F-4AA8-1514-1BD1-9EB0449C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89" y="4835576"/>
            <a:ext cx="4471496" cy="14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66F39D-7A55-FA1F-B23C-1F192DD0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69" y="3030909"/>
            <a:ext cx="1415434" cy="7961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D6A78C-AFCF-2F5E-1080-7A5F0B7A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657" y="3056914"/>
            <a:ext cx="1415437" cy="7961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1329F9-B466-A3BA-1994-71640C963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948" y="3056914"/>
            <a:ext cx="1415437" cy="796184"/>
          </a:xfrm>
          <a:prstGeom prst="rect">
            <a:avLst/>
          </a:prstGeom>
        </p:spPr>
      </p:pic>
      <p:pic>
        <p:nvPicPr>
          <p:cNvPr id="1026" name="Picture 2" descr="Free Icon | Mp4 file format symbol">
            <a:extLst>
              <a:ext uri="{FF2B5EF4-FFF2-40B4-BE49-F238E27FC236}">
                <a16:creationId xmlns:a16="http://schemas.microsoft.com/office/drawing/2014/main" id="{54A32C5F-3D22-C9E9-B7E9-7E1ABDC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45" y="1577830"/>
            <a:ext cx="897060" cy="8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04BE2E-A0C3-77FC-D97F-5B0D2719993A}"/>
              </a:ext>
            </a:extLst>
          </p:cNvPr>
          <p:cNvSpPr txBox="1"/>
          <p:nvPr/>
        </p:nvSpPr>
        <p:spPr>
          <a:xfrm>
            <a:off x="3642351" y="1779879"/>
            <a:ext cx="194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file captured by camera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8F53FC-C04E-C9B2-DE9D-9C1B98294CD0}"/>
              </a:ext>
            </a:extLst>
          </p:cNvPr>
          <p:cNvSpPr txBox="1"/>
          <p:nvPr/>
        </p:nvSpPr>
        <p:spPr>
          <a:xfrm>
            <a:off x="2216012" y="3874445"/>
            <a:ext cx="191248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frames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AA774C90-0EF4-2C36-2986-433FBAAC878A}"/>
              </a:ext>
            </a:extLst>
          </p:cNvPr>
          <p:cNvSpPr/>
          <p:nvPr/>
        </p:nvSpPr>
        <p:spPr>
          <a:xfrm>
            <a:off x="2740815" y="4337855"/>
            <a:ext cx="671119" cy="3288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7351E7FC-34A6-103A-89A7-0A376E0ACAF6}"/>
              </a:ext>
            </a:extLst>
          </p:cNvPr>
          <p:cNvSpPr/>
          <p:nvPr/>
        </p:nvSpPr>
        <p:spPr>
          <a:xfrm>
            <a:off x="2740814" y="2642114"/>
            <a:ext cx="671119" cy="3288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51BAD0-A476-B817-3A70-640BDA45DB0B}"/>
              </a:ext>
            </a:extLst>
          </p:cNvPr>
          <p:cNvSpPr txBox="1"/>
          <p:nvPr/>
        </p:nvSpPr>
        <p:spPr>
          <a:xfrm>
            <a:off x="491993" y="6251040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Resulted panorama (an illustration by software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PTGui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8B384F1-7AA3-CB60-B251-8C3DD18AB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845" y="2692034"/>
            <a:ext cx="1752972" cy="9860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55A9EC-B230-F3C1-E328-F5DCCA178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1847" y="2688933"/>
            <a:ext cx="1758483" cy="9891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EE8562B-9F61-4259-0A0F-DBAF855DB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863" y="4871633"/>
            <a:ext cx="3624933" cy="14201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ECA77FA-C323-8542-E09C-CB6958A5F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8657" y="2692034"/>
            <a:ext cx="1752972" cy="98604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7700092-7390-1328-17C5-6A71EF6ECE53}"/>
              </a:ext>
            </a:extLst>
          </p:cNvPr>
          <p:cNvSpPr txBox="1"/>
          <p:nvPr/>
        </p:nvSpPr>
        <p:spPr>
          <a:xfrm>
            <a:off x="7894337" y="2125911"/>
            <a:ext cx="1912480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(Poor illumination)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B82694F3-C16F-7027-A35A-BD242C6D381C}"/>
              </a:ext>
            </a:extLst>
          </p:cNvPr>
          <p:cNvSpPr/>
          <p:nvPr/>
        </p:nvSpPr>
        <p:spPr>
          <a:xfrm>
            <a:off x="8594771" y="3897207"/>
            <a:ext cx="671119" cy="3288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3FDDF3F-E298-2165-AC93-986FE523FF26}"/>
              </a:ext>
            </a:extLst>
          </p:cNvPr>
          <p:cNvSpPr txBox="1"/>
          <p:nvPr/>
        </p:nvSpPr>
        <p:spPr>
          <a:xfrm>
            <a:off x="6592674" y="4466244"/>
            <a:ext cx="490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(Unsatisfactory result suffering from motion blur)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Free Icon | Mp4 file format symbol">
            <a:extLst>
              <a:ext uri="{FF2B5EF4-FFF2-40B4-BE49-F238E27FC236}">
                <a16:creationId xmlns:a16="http://schemas.microsoft.com/office/drawing/2014/main" id="{A07BF70A-E2A2-7800-0747-0D4A95E96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30" y="647438"/>
            <a:ext cx="897060" cy="8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箭头: 下 30">
            <a:extLst>
              <a:ext uri="{FF2B5EF4-FFF2-40B4-BE49-F238E27FC236}">
                <a16:creationId xmlns:a16="http://schemas.microsoft.com/office/drawing/2014/main" id="{11BAA544-9684-937A-2691-076F817076F5}"/>
              </a:ext>
            </a:extLst>
          </p:cNvPr>
          <p:cNvSpPr/>
          <p:nvPr/>
        </p:nvSpPr>
        <p:spPr>
          <a:xfrm>
            <a:off x="8515017" y="1760441"/>
            <a:ext cx="671119" cy="3288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0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183</Words>
  <Application>Microsoft Office PowerPoint</Application>
  <PresentationFormat>宽屏</PresentationFormat>
  <Paragraphs>16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Obtaining High-quality Panorama from Video   Eric Zhao  Shuheng Zhang</vt:lpstr>
      <vt:lpstr>Goal and Methodology</vt:lpstr>
      <vt:lpstr>Dataset and Initial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Shuheng Zhang (SSE,120090270)</cp:lastModifiedBy>
  <cp:revision>6</cp:revision>
  <dcterms:created xsi:type="dcterms:W3CDTF">2019-02-11T23:34:15Z</dcterms:created>
  <dcterms:modified xsi:type="dcterms:W3CDTF">2022-07-10T15:36:38Z</dcterms:modified>
</cp:coreProperties>
</file>